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7" r:id="rId4"/>
    <p:sldId id="271" r:id="rId5"/>
    <p:sldId id="261" r:id="rId6"/>
    <p:sldId id="275" r:id="rId7"/>
    <p:sldId id="262" r:id="rId8"/>
    <p:sldId id="264" r:id="rId9"/>
    <p:sldId id="265" r:id="rId10"/>
    <p:sldId id="272" r:id="rId11"/>
    <p:sldId id="259" r:id="rId12"/>
    <p:sldId id="26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79" autoAdjust="0"/>
    <p:restoredTop sz="94343" autoAdjust="0"/>
  </p:normalViewPr>
  <p:slideViewPr>
    <p:cSldViewPr snapToGrid="0">
      <p:cViewPr varScale="1">
        <p:scale>
          <a:sx n="34" d="100"/>
          <a:sy n="34" d="100"/>
        </p:scale>
        <p:origin x="72" y="5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72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44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40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06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5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89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34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28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03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37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23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05F9F-3167-4FB0-A278-572FCAAF2637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88318-01E1-4D80-9B60-F96D535C6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9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43083" y="3400554"/>
            <a:ext cx="5785971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solidFill>
                  <a:schemeClr val="bg1"/>
                </a:solidFill>
              </a:rPr>
              <a:t>Modelo de apresentação                para a Banca Avaliadora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Obs.: a quantidade de slides e sua ordem poderão                    ser alterados a critério da empresa desde que TODO                    o conteúdo deste modelo seja incluído na apresentação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 que 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seja adequado ao tempo máximo de 15 minutos.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71659" y="3576682"/>
            <a:ext cx="76416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>
                <a:solidFill>
                  <a:srgbClr val="006666"/>
                </a:solidFill>
              </a:rPr>
              <a:t>Modelo de apresentação  para a Banca Avaliadora</a:t>
            </a:r>
            <a:endParaRPr lang="pt-BR" sz="4800" dirty="0">
              <a:solidFill>
                <a:srgbClr val="006666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350" y="1308423"/>
            <a:ext cx="2822779" cy="180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Análise Estratégica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Analisar estrategicamente seu negócio através da aplicação do modelo SWOT (Forças, Fraquezas, Oportunidades e Ameaças 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48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</a:t>
            </a:r>
            <a:endParaRPr lang="pt-BR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Relacionar e qualificar empregados, terceirizados, investidores, consultores e demais profissionais que atuam, direta ou indiretamente, para o sucesso do empreendimento.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080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Histórico, Investimento </a:t>
            </a:r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projeções (2019-2023)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Apresentar o histórico financeiro dos últimos dois anos, levantar as necessidades de investimento dividindo em grandes </a:t>
            </a:r>
            <a:r>
              <a:rPr lang="pt-BR" sz="2400" dirty="0"/>
              <a:t>rubricas  (MKT, </a:t>
            </a:r>
            <a:r>
              <a:rPr lang="pt-BR" sz="2400" dirty="0" smtClean="0"/>
              <a:t> Comercial, PD&amp;I, giro etc.) e simular projeções financeiras para os próximos dois anos (ROB e lucro ou EBITDA).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30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 e Proposta de Valor</a:t>
            </a:r>
            <a:endParaRPr lang="pt-BR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Identificar os problemas existentes e porque o mercado não atende o cliente de forma adequada (ou se não existem soluções completas), apontando as motivações para o surgimento do empreendimento e a construção de sua proposta de valor.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496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Apresentação da empresa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54505"/>
            <a:ext cx="10841182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Relatar o histórico de surgimento da empresa, indicando os fatos mais relevantes até                   o </a:t>
            </a:r>
            <a:r>
              <a:rPr lang="pt-BR" sz="2400" dirty="0"/>
              <a:t>momento, e </a:t>
            </a:r>
            <a:r>
              <a:rPr lang="pt-BR" sz="2400" dirty="0" smtClean="0"/>
              <a:t> discorrer sobre o perfil das(os) empreendedoras(es).</a:t>
            </a:r>
          </a:p>
        </p:txBody>
      </p:sp>
    </p:spTree>
    <p:extLst>
      <p:ext uri="{BB962C8B-B14F-4D97-AF65-F5344CB8AC3E}">
        <p14:creationId xmlns:p14="http://schemas.microsoft.com/office/powerpoint/2010/main" val="15802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Soluções</a:t>
            </a:r>
            <a:endParaRPr lang="pt-BR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Descrever os produtos, serviços e/ou processos propostos para resolver                    o problema identificado, com suas características e funcionalidades, e como irão atender de melhor forma o mercado.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797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Mercado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Identificar o mercado  e suas tendências, com informações quantitativas e qualitativas, e quais os nichos que irão ser explorados e seu potencial.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9145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Posicionamento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970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Destacar seus </a:t>
            </a:r>
            <a:r>
              <a:rPr lang="pt-BR" sz="2400" dirty="0"/>
              <a:t>diferenciais </a:t>
            </a:r>
            <a:r>
              <a:rPr lang="pt-BR" sz="2400" dirty="0" smtClean="0"/>
              <a:t>competitivos e </a:t>
            </a:r>
            <a:r>
              <a:rPr lang="pt-BR" sz="2400" dirty="0"/>
              <a:t>posicionamento </a:t>
            </a:r>
            <a:r>
              <a:rPr lang="pt-BR" sz="2400" dirty="0" smtClean="0"/>
              <a:t>por meio de uma matriz de benchmarking comparando sua empresa e os concorrentes a partir dos principais atributos de valor de seu mercado.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889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Ambiente competitivo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Descrever o ambiente  competitivo do mercado a ser explorado baseado                 no modelo das 5 Forças de Porter.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245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Operações e gestão da inovação </a:t>
            </a:r>
            <a:endParaRPr lang="pt-BR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3925" y="19685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Descrever seu modelo </a:t>
            </a:r>
            <a:r>
              <a:rPr lang="pt-BR" sz="2400" dirty="0"/>
              <a:t>de </a:t>
            </a:r>
            <a:r>
              <a:rPr lang="pt-BR" sz="2400" dirty="0" smtClean="0"/>
              <a:t>produção, relacionando  os fornecedores e suas características, e sua estratégia de gestão </a:t>
            </a:r>
            <a:r>
              <a:rPr lang="pt-BR" sz="2400" dirty="0"/>
              <a:t>da </a:t>
            </a:r>
            <a:r>
              <a:rPr lang="pt-BR" sz="2400" dirty="0" smtClean="0"/>
              <a:t>inovação, destacando os desafios </a:t>
            </a:r>
            <a:r>
              <a:rPr lang="pt-BR" sz="2400" dirty="0"/>
              <a:t>tecnológicos e </a:t>
            </a:r>
            <a:r>
              <a:rPr lang="pt-BR" sz="2400" dirty="0" smtClean="0"/>
              <a:t>as parcerias com outras empresas e instituições. </a:t>
            </a: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621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Estratégias de MKT e comercialização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25650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 smtClean="0"/>
              <a:t>Descrever estratégias de precificação, marketing</a:t>
            </a:r>
            <a:r>
              <a:rPr lang="pt-BR" sz="2400" dirty="0"/>
              <a:t> </a:t>
            </a:r>
            <a:r>
              <a:rPr lang="pt-BR" sz="2400" dirty="0" smtClean="0"/>
              <a:t>e comercialização, indicando claramente </a:t>
            </a:r>
            <a:r>
              <a:rPr lang="pt-BR" sz="2400" dirty="0"/>
              <a:t>modelo de </a:t>
            </a:r>
            <a:r>
              <a:rPr lang="pt-BR" sz="2400" dirty="0" smtClean="0"/>
              <a:t>receita, discurso, canais e parcerias. </a:t>
            </a:r>
          </a:p>
        </p:txBody>
      </p:sp>
    </p:spTree>
    <p:extLst>
      <p:ext uri="{BB962C8B-B14F-4D97-AF65-F5344CB8AC3E}">
        <p14:creationId xmlns:p14="http://schemas.microsoft.com/office/powerpoint/2010/main" val="276344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399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Problema e Proposta de Valor</vt:lpstr>
      <vt:lpstr>Apresentação da empresa</vt:lpstr>
      <vt:lpstr>Soluções</vt:lpstr>
      <vt:lpstr>Mercado </vt:lpstr>
      <vt:lpstr>Posicionamento</vt:lpstr>
      <vt:lpstr>Ambiente competitivo</vt:lpstr>
      <vt:lpstr>Operações e gestão da inovação </vt:lpstr>
      <vt:lpstr>Estratégias de MKT e comercialização</vt:lpstr>
      <vt:lpstr>Análise Estratégica</vt:lpstr>
      <vt:lpstr>Equipe</vt:lpstr>
      <vt:lpstr>Histórico, Investimento e projeções (2019-2023)</vt:lpstr>
    </vt:vector>
  </TitlesOfParts>
  <Company>Finep - Financiadora de Estudos e Projetos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Mulheres Inovadoras</dc:title>
  <dc:creator>Rochester Gomes da Costa</dc:creator>
  <cp:lastModifiedBy>Andre Chamun Calazans</cp:lastModifiedBy>
  <cp:revision>66</cp:revision>
  <dcterms:created xsi:type="dcterms:W3CDTF">2020-05-21T20:28:46Z</dcterms:created>
  <dcterms:modified xsi:type="dcterms:W3CDTF">2021-09-08T15:31:52Z</dcterms:modified>
</cp:coreProperties>
</file>