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1"/>
  </p:handoutMasterIdLst>
  <p:sldIdLst>
    <p:sldId id="269" r:id="rId2"/>
    <p:sldId id="270" r:id="rId3"/>
    <p:sldId id="273" r:id="rId4"/>
    <p:sldId id="274" r:id="rId5"/>
    <p:sldId id="275" r:id="rId6"/>
    <p:sldId id="276" r:id="rId7"/>
    <p:sldId id="277" r:id="rId8"/>
    <p:sldId id="281" r:id="rId9"/>
    <p:sldId id="27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75" autoAdjust="0"/>
    <p:restoredTop sz="94692" autoAdjust="0"/>
  </p:normalViewPr>
  <p:slideViewPr>
    <p:cSldViewPr snapToGrid="0" snapToObjects="1">
      <p:cViewPr varScale="1">
        <p:scale>
          <a:sx n="86" d="100"/>
          <a:sy n="86" d="100"/>
        </p:scale>
        <p:origin x="129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D9A9F-1C7D-6D45-9672-68E8CF86E6F8}" type="datetimeFigureOut">
              <a:t>06/01/2022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CAE12-CEBB-804B-B399-3B354D48828E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23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810221" y="3370036"/>
            <a:ext cx="7714237" cy="1937202"/>
          </a:xfrm>
        </p:spPr>
        <p:txBody>
          <a:bodyPr>
            <a:noAutofit/>
          </a:bodyPr>
          <a:lstStyle>
            <a:lvl1pPr algn="r">
              <a:defRPr sz="4400" b="1" i="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x-none" dirty="0" smtClean="0"/>
              <a:t>Click to edit </a:t>
            </a:r>
            <a:br>
              <a:rPr lang="x-none" dirty="0" smtClean="0"/>
            </a:br>
            <a:r>
              <a:rPr lang="x-none" dirty="0" smtClean="0"/>
              <a:t>Master title style</a:t>
            </a:r>
            <a:endParaRPr lang="en-US" dirty="0"/>
          </a:p>
        </p:txBody>
      </p:sp>
      <p:grpSp>
        <p:nvGrpSpPr>
          <p:cNvPr id="4" name="Agrupar 3"/>
          <p:cNvGrpSpPr/>
          <p:nvPr userDrawn="1"/>
        </p:nvGrpSpPr>
        <p:grpSpPr>
          <a:xfrm>
            <a:off x="6145427" y="1217912"/>
            <a:ext cx="2800865" cy="1582953"/>
            <a:chOff x="6145427" y="1217912"/>
            <a:chExt cx="2800865" cy="1582953"/>
          </a:xfrm>
        </p:grpSpPr>
        <p:sp>
          <p:nvSpPr>
            <p:cNvPr id="3" name="Retângulo 2"/>
            <p:cNvSpPr/>
            <p:nvPr userDrawn="1"/>
          </p:nvSpPr>
          <p:spPr>
            <a:xfrm>
              <a:off x="6145427" y="1598141"/>
              <a:ext cx="2627870" cy="12027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/>
            <p:cNvSpPr/>
            <p:nvPr userDrawn="1"/>
          </p:nvSpPr>
          <p:spPr>
            <a:xfrm>
              <a:off x="7006281" y="1217912"/>
              <a:ext cx="1940011" cy="12027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431" y="1639330"/>
            <a:ext cx="2642643" cy="140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05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980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051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195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chamen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" y="0"/>
            <a:ext cx="9142571" cy="6858000"/>
          </a:xfrm>
          <a:prstGeom prst="rect">
            <a:avLst/>
          </a:prstGeom>
        </p:spPr>
      </p:pic>
      <p:sp>
        <p:nvSpPr>
          <p:cNvPr id="10" name="Title 15"/>
          <p:cNvSpPr>
            <a:spLocks noGrp="1"/>
          </p:cNvSpPr>
          <p:nvPr>
            <p:ph type="title" hasCustomPrompt="1"/>
          </p:nvPr>
        </p:nvSpPr>
        <p:spPr>
          <a:xfrm>
            <a:off x="418842" y="1472534"/>
            <a:ext cx="5812905" cy="919528"/>
          </a:xfrm>
        </p:spPr>
        <p:txBody>
          <a:bodyPr>
            <a:noAutofit/>
          </a:bodyPr>
          <a:lstStyle>
            <a:lvl1pPr algn="l">
              <a:defRPr sz="16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 smtClean="0"/>
              <a:t>Nome, cargo/função</a:t>
            </a:r>
            <a:br>
              <a:rPr lang="pt-BR" dirty="0" smtClean="0"/>
            </a:br>
            <a:r>
              <a:rPr lang="pt-BR" dirty="0" smtClean="0"/>
              <a:t>email@finep.gov.br</a:t>
            </a:r>
            <a:endParaRPr lang="pt-BR" dirty="0"/>
          </a:p>
        </p:txBody>
      </p:sp>
      <p:sp>
        <p:nvSpPr>
          <p:cNvPr id="8" name="Title 2"/>
          <p:cNvSpPr txBox="1">
            <a:spLocks/>
          </p:cNvSpPr>
          <p:nvPr userDrawn="1"/>
        </p:nvSpPr>
        <p:spPr>
          <a:xfrm>
            <a:off x="418842" y="2749248"/>
            <a:ext cx="3876674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algn="l"/>
            <a:r>
              <a:rPr lang="en-US" sz="1200" b="1" dirty="0" smtClean="0">
                <a:solidFill>
                  <a:schemeClr val="bg2"/>
                </a:solidFill>
              </a:rPr>
              <a:t>SAC: </a:t>
            </a:r>
            <a:r>
              <a:rPr lang="en-US" sz="1200" b="0" dirty="0" smtClean="0">
                <a:solidFill>
                  <a:schemeClr val="bg2"/>
                </a:solidFill>
              </a:rPr>
              <a:t>21 2555-0555</a:t>
            </a:r>
            <a:r>
              <a:rPr lang="en-US" sz="1200" b="0" baseline="0" dirty="0" smtClean="0">
                <a:solidFill>
                  <a:schemeClr val="bg2"/>
                </a:solidFill>
              </a:rPr>
              <a:t> |</a:t>
            </a:r>
            <a:r>
              <a:rPr lang="en-US" sz="1200" b="0" dirty="0" smtClean="0">
                <a:solidFill>
                  <a:schemeClr val="bg2"/>
                </a:solidFill>
              </a:rPr>
              <a:t> sac@finep.gov.br</a:t>
            </a:r>
          </a:p>
          <a:p>
            <a:pPr algn="l"/>
            <a:r>
              <a:rPr lang="en-US" sz="1200" b="1" dirty="0" smtClean="0">
                <a:solidFill>
                  <a:schemeClr val="bg2"/>
                </a:solidFill>
              </a:rPr>
              <a:t>Ouvidoria: </a:t>
            </a:r>
            <a:r>
              <a:rPr lang="en-US" sz="1200" b="0" dirty="0" smtClean="0">
                <a:solidFill>
                  <a:schemeClr val="bg2"/>
                </a:solidFill>
              </a:rPr>
              <a:t>21 2555-0230 | ouvidoria@finep.gov.br</a:t>
            </a:r>
            <a:endParaRPr lang="en-US" sz="1200" b="0" dirty="0">
              <a:solidFill>
                <a:schemeClr val="bg2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3142220"/>
            <a:ext cx="2423092" cy="268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51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8489E7BC-2737-E444-8AAF-96C989104AA1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1063BF56-AF39-0F4B-B899-B7EBF4775EA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3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ahom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ahom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ahom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ahom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ahom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616039" y="3453162"/>
            <a:ext cx="5430982" cy="1937202"/>
          </a:xfrm>
        </p:spPr>
        <p:txBody>
          <a:bodyPr/>
          <a:lstStyle/>
          <a:p>
            <a:pPr algn="l"/>
            <a:r>
              <a:rPr lang="pt-BR" sz="1600" dirty="0"/>
              <a:t>CHAMADA PÚBLICA MCTI/FINEP/FNDCT/CT-VERDE </a:t>
            </a:r>
            <a:r>
              <a:rPr lang="pt-BR" sz="1600" dirty="0" smtClean="0"/>
              <a:t>AMARELO – </a:t>
            </a:r>
            <a:r>
              <a:rPr lang="pt-BR" sz="1600" dirty="0"/>
              <a:t>PARQUES TECNOLÓGICOS</a:t>
            </a:r>
            <a:br>
              <a:rPr lang="pt-BR" sz="1600" dirty="0"/>
            </a:br>
            <a:r>
              <a:rPr lang="pt-BR" sz="1600" dirty="0"/>
              <a:t>SELEÇÃO PÚBLICA DE PROPOSTAS PARA O APOIO </a:t>
            </a:r>
            <a:r>
              <a:rPr lang="pt-BR" sz="1600" dirty="0" smtClean="0"/>
              <a:t>FINANCEIRO A </a:t>
            </a:r>
            <a:r>
              <a:rPr lang="pt-BR" sz="1600" dirty="0"/>
              <a:t>PARQUES TECNOLÓGICOS EM IMPLANTAÇÃO E EM OPERAÇÃO</a:t>
            </a: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3505200" y="5226541"/>
            <a:ext cx="5430982" cy="1937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pt-BR" sz="1600" dirty="0" smtClean="0">
                <a:solidFill>
                  <a:schemeClr val="tx1"/>
                </a:solidFill>
              </a:rPr>
              <a:t>&lt; Nome da Instituição&gt;</a:t>
            </a:r>
          </a:p>
          <a:p>
            <a:pPr algn="l"/>
            <a:r>
              <a:rPr lang="pt-BR" sz="1600" dirty="0" smtClean="0">
                <a:solidFill>
                  <a:schemeClr val="tx1"/>
                </a:solidFill>
              </a:rPr>
              <a:t>&lt; Título do Projeto &gt;</a:t>
            </a:r>
          </a:p>
          <a:p>
            <a:pPr algn="l"/>
            <a:r>
              <a:rPr lang="pt-BR" sz="1600" dirty="0" smtClean="0">
                <a:solidFill>
                  <a:schemeClr val="tx1"/>
                </a:solidFill>
              </a:rPr>
              <a:t>&lt; Data da Apresentação&gt;</a:t>
            </a:r>
            <a:endParaRPr lang="pt-B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1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600" b="1" dirty="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SELEÇÃO PÚBLICA DE PROPOSTAS PARA O APOIO FINANCEIRO A PARQUES TECNOLÓGICOS EM IMPLANTAÇÃO E EM OPERAÇÃO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2558" y="1851054"/>
            <a:ext cx="7934242" cy="252698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sz="1400" b="1" dirty="0"/>
              <a:t>Comentários</a:t>
            </a:r>
            <a:r>
              <a:rPr lang="pt-BR" sz="1400" b="1" dirty="0" smtClean="0"/>
              <a:t>:</a:t>
            </a:r>
          </a:p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r>
              <a:rPr lang="pt-BR" sz="1400" dirty="0" smtClean="0"/>
              <a:t>* </a:t>
            </a:r>
            <a:r>
              <a:rPr lang="pt-BR" sz="1400" dirty="0" smtClean="0"/>
              <a:t>Os </a:t>
            </a:r>
            <a:r>
              <a:rPr lang="pt-BR" sz="1400" dirty="0"/>
              <a:t>slides a seguir representam o conjunto de informações a ser prestado durante a</a:t>
            </a:r>
          </a:p>
          <a:p>
            <a:pPr marL="0" indent="0">
              <a:buNone/>
            </a:pPr>
            <a:r>
              <a:rPr lang="pt-BR" sz="1400" dirty="0"/>
              <a:t>apresentação oral, na data agendada entre a instituição proponente e a FINEP</a:t>
            </a:r>
            <a:r>
              <a:rPr lang="pt-BR" sz="1400" dirty="0" smtClean="0"/>
              <a:t>.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dirty="0" smtClean="0"/>
              <a:t>* </a:t>
            </a:r>
            <a:r>
              <a:rPr lang="pt-BR" sz="1400" dirty="0" smtClean="0"/>
              <a:t>As </a:t>
            </a:r>
            <a:r>
              <a:rPr lang="pt-BR" sz="1400" dirty="0"/>
              <a:t>apresentações terão duração máxima de 20 minutos. Após a apresentação </a:t>
            </a:r>
            <a:r>
              <a:rPr lang="pt-BR" sz="1400" dirty="0" smtClean="0"/>
              <a:t>dar-se-á</a:t>
            </a:r>
            <a:endParaRPr lang="pt-BR" sz="1400" dirty="0"/>
          </a:p>
          <a:p>
            <a:pPr marL="0" indent="0">
              <a:buNone/>
            </a:pPr>
            <a:r>
              <a:rPr lang="pt-BR" sz="1400" dirty="0"/>
              <a:t>início à etapa de perguntas, com duração de 10 </a:t>
            </a:r>
            <a:r>
              <a:rPr lang="pt-BR" sz="1400" dirty="0" smtClean="0"/>
              <a:t>minutos.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dirty="0" smtClean="0"/>
              <a:t>* Devido ao </a:t>
            </a:r>
            <a:r>
              <a:rPr lang="pt-BR" sz="1400" dirty="0"/>
              <a:t>tempo exíguo para a apresentação, recomendamos que a mesma tenha no máximo 10 (dez) slides.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dirty="0" smtClean="0"/>
              <a:t>* </a:t>
            </a:r>
            <a:r>
              <a:rPr lang="pt-BR" sz="1400" dirty="0" smtClean="0"/>
              <a:t>A </a:t>
            </a:r>
            <a:r>
              <a:rPr lang="pt-BR" sz="1400" dirty="0"/>
              <a:t>concisão, precisão e objetividade das informações são de extrema relevância para que</a:t>
            </a:r>
          </a:p>
          <a:p>
            <a:pPr marL="0" indent="0">
              <a:buNone/>
            </a:pPr>
            <a:r>
              <a:rPr lang="pt-BR" sz="1400" dirty="0"/>
              <a:t>possam ser dirimidas quaisquer dúvidas existentes em relação ao projeto </a:t>
            </a:r>
            <a:r>
              <a:rPr lang="pt-BR" sz="1400" dirty="0" smtClean="0"/>
              <a:t>apresentado.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26202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600" b="1" dirty="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SELEÇÃO PÚBLICA DE PROPOSTAS PARA O APOIO FINANCEIRO A PARQUES TECNOLÓGICOS EM IMPLANTAÇÃO E EM OPERAÇÃO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5463" y="1324578"/>
            <a:ext cx="7934242" cy="2526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400" b="1" dirty="0"/>
              <a:t>Instituição: (nome da proponente)</a:t>
            </a:r>
          </a:p>
          <a:p>
            <a:pPr marL="0" indent="0">
              <a:buNone/>
            </a:pPr>
            <a:r>
              <a:rPr lang="pt-BR" sz="1400" b="1" dirty="0"/>
              <a:t>Título: (título do projeto)</a:t>
            </a:r>
          </a:p>
          <a:p>
            <a:pPr marL="0" indent="0">
              <a:buNone/>
            </a:pPr>
            <a:r>
              <a:rPr lang="pt-BR" sz="1400" b="1" dirty="0"/>
              <a:t>Linha: (especificar se linha A ou B)</a:t>
            </a:r>
          </a:p>
        </p:txBody>
      </p:sp>
      <p:sp>
        <p:nvSpPr>
          <p:cNvPr id="4" name="Retângulo 3"/>
          <p:cNvSpPr/>
          <p:nvPr/>
        </p:nvSpPr>
        <p:spPr>
          <a:xfrm>
            <a:off x="475463" y="2302316"/>
            <a:ext cx="84884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Objetivo do projeto: (especificar o objetivo do projeto, destacando sua importância para o desenvolvimento do Parque Tecnológico)</a:t>
            </a:r>
          </a:p>
        </p:txBody>
      </p:sp>
    </p:spTree>
    <p:extLst>
      <p:ext uri="{BB962C8B-B14F-4D97-AF65-F5344CB8AC3E}">
        <p14:creationId xmlns:p14="http://schemas.microsoft.com/office/powerpoint/2010/main" val="298701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600" b="1" dirty="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SELEÇÃO PÚBLICA DE PROPOSTAS PARA O APOIO FINANCEIRO A PARQUES TECNOLÓGICOS EM IMPLANTAÇÃO E EM OPERAÇÃO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94576"/>
            <a:ext cx="7934242" cy="2526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200" b="1" dirty="0" smtClean="0"/>
              <a:t>II</a:t>
            </a:r>
            <a:r>
              <a:rPr lang="pt-BR" sz="1200" b="1" dirty="0"/>
              <a:t>. Histórico do Parque Tecnológico: (evolução do parque, estágio atual e perspectivas </a:t>
            </a:r>
            <a:r>
              <a:rPr lang="pt-BR" sz="1200" b="1" dirty="0" smtClean="0"/>
              <a:t>futuras)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5534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600" b="1" dirty="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SELEÇÃO PÚBLICA DE PROPOSTAS PARA O APOIO FINANCEIRO A PARQUES TECNOLÓGICOS EM IMPLANTAÇÃO E EM OPERAÇÃO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3236" y="1395922"/>
            <a:ext cx="8617527" cy="25269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1200" b="1" dirty="0"/>
          </a:p>
          <a:p>
            <a:pPr marL="0" indent="0" algn="just">
              <a:buNone/>
            </a:pPr>
            <a:r>
              <a:rPr lang="pt-BR" sz="1200" b="1" dirty="0"/>
              <a:t>III. Vocação do Parque Tecnológico: (alinhamento da proposta do parque com o desenvolvimento da </a:t>
            </a:r>
            <a:r>
              <a:rPr lang="pt-BR" sz="1200" b="1" dirty="0" smtClean="0"/>
              <a:t>economia </a:t>
            </a:r>
            <a:r>
              <a:rPr lang="pt-BR" sz="1200" b="1" dirty="0"/>
              <a:t>regional, identificando suas competências, seu posicionamento estratégico e sua proposta de </a:t>
            </a:r>
            <a:r>
              <a:rPr lang="pt-BR" sz="1200" b="1" dirty="0" smtClean="0"/>
              <a:t>valor) 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267847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600" b="1" dirty="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SELEÇÃO PÚBLICA DE PROPOSTAS PARA O APOIO FINANCEIRO A PARQUES TECNOLÓGICOS EM IMPLANTAÇÃO E EM OPERAÇÃO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421559"/>
            <a:ext cx="8395855" cy="25269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1200" b="1" dirty="0"/>
          </a:p>
          <a:p>
            <a:pPr marL="0" indent="0">
              <a:buNone/>
            </a:pPr>
            <a:r>
              <a:rPr lang="pt-BR" sz="1200" b="1" dirty="0"/>
              <a:t>IV. Infraestrutura e Serviços Disponibilizados: (infraestrutura física, instalações, equipe </a:t>
            </a:r>
            <a:r>
              <a:rPr lang="pt-BR" sz="1200" b="1" dirty="0" smtClean="0"/>
              <a:t>e serviços </a:t>
            </a:r>
            <a:r>
              <a:rPr lang="pt-BR" sz="1200" b="1" dirty="0"/>
              <a:t>disponibilizados ou a serem disponibilizados às empresas do parque)</a:t>
            </a:r>
          </a:p>
        </p:txBody>
      </p:sp>
    </p:spTree>
    <p:extLst>
      <p:ext uri="{BB962C8B-B14F-4D97-AF65-F5344CB8AC3E}">
        <p14:creationId xmlns:p14="http://schemas.microsoft.com/office/powerpoint/2010/main" val="281982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600" b="1" dirty="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SELEÇÃO PÚBLICA DE PROPOSTAS PARA O APOIO FINANCEIRO A PARQUES TECNOLÓGICOS EM IMPLANTAÇÃO E EM OPERAÇÃO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2510" y="1435409"/>
            <a:ext cx="8253930" cy="25269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1200" b="1" dirty="0" smtClean="0"/>
              <a:t>V</a:t>
            </a:r>
            <a:r>
              <a:rPr lang="pt-BR" sz="1200" b="1" dirty="0"/>
              <a:t>. Projeção / Evolução do Nº de Empresas Residentes e Âncoras: (Indicar </a:t>
            </a:r>
            <a:r>
              <a:rPr lang="pt-BR" sz="1200" b="1" dirty="0" smtClean="0"/>
              <a:t>a evolução </a:t>
            </a:r>
            <a:r>
              <a:rPr lang="pt-BR" sz="1200" b="1" dirty="0"/>
              <a:t>da população de empresas do parque tecnológico, indicando suas áreas temáticas, postos de trabalho, </a:t>
            </a:r>
            <a:r>
              <a:rPr lang="pt-BR" sz="1200" b="1" dirty="0" smtClean="0"/>
              <a:t>produtos e </a:t>
            </a:r>
            <a:r>
              <a:rPr lang="pt-BR" sz="1200" b="1" dirty="0"/>
              <a:t>serviços, faturamento bruto e data de entrada no </a:t>
            </a:r>
            <a:r>
              <a:rPr lang="pt-BR" sz="1200" b="1" dirty="0" smtClean="0"/>
              <a:t>parque)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45634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600" b="1" dirty="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SELEÇÃO PÚBLICA DE PROPOSTAS PARA O APOIO FINANCEIRO A PARQUES TECNOLÓGICOS EM IMPLANTAÇÃO E EM OPERAÇÃO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8655" y="1460763"/>
            <a:ext cx="8368145" cy="25269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1200" b="1" dirty="0"/>
              <a:t>VI. Principais </a:t>
            </a:r>
            <a:r>
              <a:rPr lang="pt-BR" sz="1200" b="1" dirty="0" err="1"/>
              <a:t>Nºs</a:t>
            </a:r>
            <a:r>
              <a:rPr lang="pt-BR" sz="1200" b="1" dirty="0"/>
              <a:t> Financeiros do Parque: (Apresentar os números efetivos e projeções</a:t>
            </a:r>
          </a:p>
          <a:p>
            <a:pPr marL="0" indent="0" algn="just">
              <a:buNone/>
            </a:pPr>
            <a:r>
              <a:rPr lang="pt-BR" sz="1200" b="1" dirty="0"/>
              <a:t>financeiras do parque tecnológico, tais como: curva de faturamento, despesas, resultado operacional, correlacionando </a:t>
            </a:r>
            <a:r>
              <a:rPr lang="pt-BR" sz="1200" b="1" dirty="0" smtClean="0"/>
              <a:t>a evolução </a:t>
            </a:r>
            <a:r>
              <a:rPr lang="pt-BR" sz="1200" b="1" dirty="0"/>
              <a:t>desses números com o projeto apresentado e seus impactos esperados</a:t>
            </a:r>
            <a:endParaRPr lang="pt-BR" sz="1200" dirty="0"/>
          </a:p>
        </p:txBody>
      </p:sp>
      <p:sp>
        <p:nvSpPr>
          <p:cNvPr id="4" name="Retângulo 3"/>
          <p:cNvSpPr/>
          <p:nvPr/>
        </p:nvSpPr>
        <p:spPr>
          <a:xfrm>
            <a:off x="457199" y="5544235"/>
            <a:ext cx="61098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Observação: Projeções para um período de </a:t>
            </a:r>
            <a:r>
              <a:rPr lang="pt-BR" sz="1200" dirty="0" smtClean="0"/>
              <a:t>5 </a:t>
            </a:r>
            <a:r>
              <a:rPr lang="pt-BR" sz="1200" dirty="0"/>
              <a:t>anos. </a:t>
            </a:r>
          </a:p>
        </p:txBody>
      </p:sp>
    </p:spTree>
    <p:extLst>
      <p:ext uri="{BB962C8B-B14F-4D97-AF65-F5344CB8AC3E}">
        <p14:creationId xmlns:p14="http://schemas.microsoft.com/office/powerpoint/2010/main" val="49364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600" b="1" dirty="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SELEÇÃO PÚBLICA DE PROPOSTAS PARA O APOIO FINANCEIRO A PARQUES TECNOLÓGICOS EM IMPLANTAÇÃO E EM OPERAÇÃO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1673" y="1449611"/>
            <a:ext cx="8645236" cy="25269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1200" b="1" dirty="0"/>
              <a:t>VII. Principais </a:t>
            </a:r>
            <a:r>
              <a:rPr lang="pt-BR" sz="1200" b="1" dirty="0" err="1"/>
              <a:t>Nºs</a:t>
            </a:r>
            <a:r>
              <a:rPr lang="pt-BR" sz="1200" b="1" dirty="0"/>
              <a:t> Financeiros do Projeto: (Apresentar os valores e rubricas solicitadas à </a:t>
            </a:r>
            <a:r>
              <a:rPr lang="pt-BR" sz="1200" b="1" dirty="0" smtClean="0"/>
              <a:t>FINEP, especificando </a:t>
            </a:r>
            <a:r>
              <a:rPr lang="pt-BR" sz="1200" b="1" dirty="0"/>
              <a:t>a vinculação com o projeto, bem como sua contrapartida</a:t>
            </a:r>
            <a:r>
              <a:rPr lang="pt-BR" sz="1200" b="1" dirty="0" smtClean="0"/>
              <a:t>.)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71211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inep">
      <a:dk1>
        <a:sysClr val="windowText" lastClr="000000"/>
      </a:dk1>
      <a:lt1>
        <a:sysClr val="window" lastClr="FFFFFF"/>
      </a:lt1>
      <a:dk2>
        <a:srgbClr val="005051"/>
      </a:dk2>
      <a:lt2>
        <a:srgbClr val="8A8C8E"/>
      </a:lt2>
      <a:accent1>
        <a:srgbClr val="DD4F05"/>
      </a:accent1>
      <a:accent2>
        <a:srgbClr val="0098BA"/>
      </a:accent2>
      <a:accent3>
        <a:srgbClr val="6950A1"/>
      </a:accent3>
      <a:accent4>
        <a:srgbClr val="FFBF00"/>
      </a:accent4>
      <a:accent5>
        <a:srgbClr val="78E03D"/>
      </a:accent5>
      <a:accent6>
        <a:srgbClr val="00505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Autofit/>
      </a:bodyPr>
      <a:lstStyle>
        <a:defPPr algn="ctr">
          <a:defRPr sz="2800" b="1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1711</TotalTime>
  <Words>530</Words>
  <Application>Microsoft Office PowerPoint</Application>
  <PresentationFormat>Apresentação na tela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Tahoma</vt:lpstr>
      <vt:lpstr>Office Theme</vt:lpstr>
      <vt:lpstr>CHAMADA PÚBLICA MCTI/FINEP/FNDCT/CT-VERDE AMARELO – PARQUES TECNOLÓGICOS SELEÇÃO PÚBLICA DE PROPOSTAS PARA O APOIO FINANCEIRO A PARQUES TECNOLÓGICOS EM IMPLANTAÇÃO E EM OPERAÇÃO</vt:lpstr>
      <vt:lpstr>SELEÇÃO PÚBLICA DE PROPOSTAS PARA O APOIO FINANCEIRO A PARQUES TECNOLÓGICOS EM IMPLANTAÇÃO E EM OPERAÇÃO</vt:lpstr>
      <vt:lpstr>SELEÇÃO PÚBLICA DE PROPOSTAS PARA O APOIO FINANCEIRO A PARQUES TECNOLÓGICOS EM IMPLANTAÇÃO E EM OPERAÇÃO</vt:lpstr>
      <vt:lpstr>SELEÇÃO PÚBLICA DE PROPOSTAS PARA O APOIO FINANCEIRO A PARQUES TECNOLÓGICOS EM IMPLANTAÇÃO E EM OPERAÇÃO</vt:lpstr>
      <vt:lpstr>SELEÇÃO PÚBLICA DE PROPOSTAS PARA O APOIO FINANCEIRO A PARQUES TECNOLÓGICOS EM IMPLANTAÇÃO E EM OPERAÇÃO</vt:lpstr>
      <vt:lpstr>SELEÇÃO PÚBLICA DE PROPOSTAS PARA O APOIO FINANCEIRO A PARQUES TECNOLÓGICOS EM IMPLANTAÇÃO E EM OPERAÇÃO</vt:lpstr>
      <vt:lpstr>SELEÇÃO PÚBLICA DE PROPOSTAS PARA O APOIO FINANCEIRO A PARQUES TECNOLÓGICOS EM IMPLANTAÇÃO E EM OPERAÇÃO</vt:lpstr>
      <vt:lpstr>SELEÇÃO PÚBLICA DE PROPOSTAS PARA O APOIO FINANCEIRO A PARQUES TECNOLÓGICOS EM IMPLANTAÇÃO E EM OPERAÇÃO</vt:lpstr>
      <vt:lpstr>SELEÇÃO PÚBLICA DE PROPOSTAS PARA O APOIO FINANCEIRO A PARQUES TECNOLÓGICOS EM IMPLANTAÇÃO E EM OPERAÇÃO</vt:lpstr>
    </vt:vector>
  </TitlesOfParts>
  <Company>Ana Couto Branding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Camila Moletta</dc:creator>
  <cp:lastModifiedBy>Guilherme Luiz Martins Fonseca</cp:lastModifiedBy>
  <cp:revision>84</cp:revision>
  <dcterms:created xsi:type="dcterms:W3CDTF">2013-11-12T13:20:39Z</dcterms:created>
  <dcterms:modified xsi:type="dcterms:W3CDTF">2022-01-06T11:25:45Z</dcterms:modified>
</cp:coreProperties>
</file>